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C07C-D152-4348-BAC4-299FBC0C4FC0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FFDB0-29C6-4493-B036-5C4AAB551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438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C07C-D152-4348-BAC4-299FBC0C4FC0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FFDB0-29C6-4493-B036-5C4AAB551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221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C07C-D152-4348-BAC4-299FBC0C4FC0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FFDB0-29C6-4493-B036-5C4AAB551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892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C07C-D152-4348-BAC4-299FBC0C4FC0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FFDB0-29C6-4493-B036-5C4AAB551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C07C-D152-4348-BAC4-299FBC0C4FC0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FFDB0-29C6-4493-B036-5C4AAB551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821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C07C-D152-4348-BAC4-299FBC0C4FC0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FFDB0-29C6-4493-B036-5C4AAB551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33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C07C-D152-4348-BAC4-299FBC0C4FC0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FFDB0-29C6-4493-B036-5C4AAB551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249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C07C-D152-4348-BAC4-299FBC0C4FC0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FFDB0-29C6-4493-B036-5C4AAB551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666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C07C-D152-4348-BAC4-299FBC0C4FC0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FFDB0-29C6-4493-B036-5C4AAB551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344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C07C-D152-4348-BAC4-299FBC0C4FC0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FFDB0-29C6-4493-B036-5C4AAB551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78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C07C-D152-4348-BAC4-299FBC0C4FC0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FFDB0-29C6-4493-B036-5C4AAB551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127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3C07C-D152-4348-BAC4-299FBC0C4FC0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FFDB0-29C6-4493-B036-5C4AAB551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446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 smtClean="0"/>
              <a:t>Element Quizzes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1-20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355228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927279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Si</a:t>
            </a:r>
            <a:endParaRPr lang="en-US" sz="15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327936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Silicon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194780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927279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/>
              <a:t>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3327936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Nitrogen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145291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927279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He</a:t>
            </a:r>
            <a:endParaRPr lang="en-US" sz="15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327936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Helium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628422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927279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Ca</a:t>
            </a:r>
            <a:endParaRPr lang="en-US" sz="15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327936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Calcium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729292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927279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/>
              <a:t>B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3327936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Boron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131715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927279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Al</a:t>
            </a:r>
            <a:endParaRPr lang="en-US" sz="15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327936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Aluminum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888712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927279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/>
              <a:t>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3327936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Sulfur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210594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927279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Mg</a:t>
            </a:r>
            <a:endParaRPr lang="en-US" sz="15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327936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Magnesium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16894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927279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/>
              <a:t>O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3327936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Oxygen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588316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927279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Li</a:t>
            </a:r>
            <a:endParaRPr lang="en-US" sz="15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327936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Lithium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144548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54580" y="927279"/>
            <a:ext cx="141667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dirty="0" smtClean="0"/>
              <a:t>C</a:t>
            </a:r>
            <a:endParaRPr lang="en-US" sz="15000" dirty="0"/>
          </a:p>
        </p:txBody>
      </p:sp>
      <p:sp>
        <p:nvSpPr>
          <p:cNvPr id="3" name="TextBox 2"/>
          <p:cNvSpPr txBox="1"/>
          <p:nvPr/>
        </p:nvSpPr>
        <p:spPr>
          <a:xfrm>
            <a:off x="3078051" y="3153178"/>
            <a:ext cx="615610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dirty="0" smtClean="0"/>
              <a:t>Carbon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779660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927279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Ne</a:t>
            </a:r>
            <a:endParaRPr lang="en-US" sz="15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327936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Neon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523834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927279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Cl</a:t>
            </a:r>
            <a:endParaRPr lang="en-US" sz="15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327936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Chlorine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413546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54580" y="927279"/>
            <a:ext cx="141667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dirty="0"/>
              <a:t>K</a:t>
            </a:r>
            <a:endParaRPr lang="en-US" sz="15000" dirty="0"/>
          </a:p>
        </p:txBody>
      </p:sp>
      <p:sp>
        <p:nvSpPr>
          <p:cNvPr id="3" name="TextBox 2"/>
          <p:cNvSpPr txBox="1"/>
          <p:nvPr/>
        </p:nvSpPr>
        <p:spPr>
          <a:xfrm>
            <a:off x="1967708" y="3327936"/>
            <a:ext cx="820825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Potassium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792336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54579" y="927279"/>
            <a:ext cx="225656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dirty="0" smtClean="0"/>
              <a:t>Be</a:t>
            </a:r>
            <a:endParaRPr lang="en-US" sz="15000" dirty="0"/>
          </a:p>
        </p:txBody>
      </p:sp>
      <p:sp>
        <p:nvSpPr>
          <p:cNvPr id="3" name="TextBox 2"/>
          <p:cNvSpPr txBox="1"/>
          <p:nvPr/>
        </p:nvSpPr>
        <p:spPr>
          <a:xfrm>
            <a:off x="1967708" y="3327936"/>
            <a:ext cx="820825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Beryllium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733014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54579" y="927279"/>
            <a:ext cx="225656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dirty="0"/>
              <a:t>F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67708" y="3327936"/>
            <a:ext cx="820825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Fluorine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88587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54579" y="927279"/>
            <a:ext cx="225656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dirty="0" smtClean="0"/>
              <a:t>P</a:t>
            </a:r>
            <a:endParaRPr lang="en-US" sz="15000" dirty="0"/>
          </a:p>
        </p:txBody>
      </p:sp>
      <p:sp>
        <p:nvSpPr>
          <p:cNvPr id="3" name="TextBox 2"/>
          <p:cNvSpPr txBox="1"/>
          <p:nvPr/>
        </p:nvSpPr>
        <p:spPr>
          <a:xfrm>
            <a:off x="1568628" y="3327936"/>
            <a:ext cx="942310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Phosphorus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853278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54579" y="927279"/>
            <a:ext cx="225656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dirty="0"/>
              <a:t>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68628" y="3327936"/>
            <a:ext cx="942310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Hydrogen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254737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927279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err="1" smtClean="0"/>
              <a:t>Ar</a:t>
            </a:r>
            <a:endParaRPr lang="en-US" sz="15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327936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Argon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000479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927279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Na</a:t>
            </a:r>
            <a:endParaRPr lang="en-US" sz="15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327936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Sodium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054902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43</Words>
  <Application>Microsoft Office PowerPoint</Application>
  <PresentationFormat>Widescreen</PresentationFormat>
  <Paragraphs>42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Element Quizzes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Boyertown Area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 Quizzes</dc:title>
  <dc:creator>Berger, Jerry</dc:creator>
  <cp:lastModifiedBy>Berger, Jerry</cp:lastModifiedBy>
  <cp:revision>5</cp:revision>
  <dcterms:created xsi:type="dcterms:W3CDTF">2016-11-02T12:51:30Z</dcterms:created>
  <dcterms:modified xsi:type="dcterms:W3CDTF">2016-11-02T13:26:55Z</dcterms:modified>
</cp:coreProperties>
</file>